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D826-4B3F-4582-AE60-883554BA5F8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6467-5D09-4BDB-96AE-5522A87C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D826-4B3F-4582-AE60-883554BA5F8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6467-5D09-4BDB-96AE-5522A87C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5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D826-4B3F-4582-AE60-883554BA5F8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6467-5D09-4BDB-96AE-5522A87C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9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D826-4B3F-4582-AE60-883554BA5F8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6467-5D09-4BDB-96AE-5522A87C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3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D826-4B3F-4582-AE60-883554BA5F8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6467-5D09-4BDB-96AE-5522A87C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3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D826-4B3F-4582-AE60-883554BA5F8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6467-5D09-4BDB-96AE-5522A87C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0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D826-4B3F-4582-AE60-883554BA5F8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6467-5D09-4BDB-96AE-5522A87C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3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D826-4B3F-4582-AE60-883554BA5F8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6467-5D09-4BDB-96AE-5522A87C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9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D826-4B3F-4582-AE60-883554BA5F8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6467-5D09-4BDB-96AE-5522A87C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D826-4B3F-4582-AE60-883554BA5F8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6467-5D09-4BDB-96AE-5522A87C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5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D826-4B3F-4582-AE60-883554BA5F8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6467-5D09-4BDB-96AE-5522A87C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2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3D826-4B3F-4582-AE60-883554BA5F8D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D6467-5D09-4BDB-96AE-5522A87C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1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55700"/>
            <a:ext cx="5943600" cy="455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4697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690563"/>
            <a:ext cx="5934075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7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738" y="0"/>
            <a:ext cx="54365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58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663700"/>
            <a:ext cx="5934075" cy="353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16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352550"/>
            <a:ext cx="5934075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343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109663"/>
            <a:ext cx="5934075" cy="464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160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238250"/>
            <a:ext cx="5934075" cy="438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08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2489200"/>
            <a:ext cx="593407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815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371600"/>
            <a:ext cx="5934075" cy="411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112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314325"/>
            <a:ext cx="5934075" cy="623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29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Edson, Kathleen</dc:creator>
  <cp:lastModifiedBy>Kennett, Michele</cp:lastModifiedBy>
  <cp:revision>2</cp:revision>
  <dcterms:created xsi:type="dcterms:W3CDTF">2013-06-21T15:27:07Z</dcterms:created>
  <dcterms:modified xsi:type="dcterms:W3CDTF">2023-01-19T23:07:25Z</dcterms:modified>
</cp:coreProperties>
</file>