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5"/>
  </p:handoutMasterIdLst>
  <p:sldIdLst>
    <p:sldId id="282" r:id="rId5"/>
    <p:sldId id="270" r:id="rId6"/>
    <p:sldId id="273" r:id="rId7"/>
    <p:sldId id="276" r:id="rId8"/>
    <p:sldId id="275" r:id="rId9"/>
    <p:sldId id="279" r:id="rId10"/>
    <p:sldId id="280" r:id="rId11"/>
    <p:sldId id="277" r:id="rId12"/>
    <p:sldId id="278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7D"/>
    <a:srgbClr val="8F8883"/>
    <a:srgbClr val="F1B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40A323-CF6D-4328-A21E-86F547312B5F}" v="1" dt="2022-02-09T17:42:47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665"/>
    <p:restoredTop sz="96327"/>
  </p:normalViewPr>
  <p:slideViewPr>
    <p:cSldViewPr snapToGrid="0" snapToObjects="1">
      <p:cViewPr varScale="1">
        <p:scale>
          <a:sx n="118" d="100"/>
          <a:sy n="11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off, Laura" userId="bd3e8cfb-9810-4245-b5b2-8d3630a271f6" providerId="ADAL" clId="{B240A323-CF6D-4328-A21E-86F547312B5F}"/>
    <pc:docChg chg="custSel modMainMaster">
      <pc:chgData name="Roloff, Laura" userId="bd3e8cfb-9810-4245-b5b2-8d3630a271f6" providerId="ADAL" clId="{B240A323-CF6D-4328-A21E-86F547312B5F}" dt="2022-02-09T17:45:34.260" v="16" actId="1037"/>
      <pc:docMkLst>
        <pc:docMk/>
      </pc:docMkLst>
      <pc:sldMasterChg chg="addSp delSp modSp mod">
        <pc:chgData name="Roloff, Laura" userId="bd3e8cfb-9810-4245-b5b2-8d3630a271f6" providerId="ADAL" clId="{B240A323-CF6D-4328-A21E-86F547312B5F}" dt="2022-02-09T17:45:34.260" v="16" actId="1037"/>
        <pc:sldMasterMkLst>
          <pc:docMk/>
          <pc:sldMasterMk cId="2203107603" sldId="2147483648"/>
        </pc:sldMasterMkLst>
        <pc:picChg chg="del">
          <ac:chgData name="Roloff, Laura" userId="bd3e8cfb-9810-4245-b5b2-8d3630a271f6" providerId="ADAL" clId="{B240A323-CF6D-4328-A21E-86F547312B5F}" dt="2022-02-09T17:42:07.998" v="0" actId="478"/>
          <ac:picMkLst>
            <pc:docMk/>
            <pc:sldMasterMk cId="2203107603" sldId="2147483648"/>
            <ac:picMk id="5" creationId="{F8466068-EF00-B045-8131-E4C3CDE7D31C}"/>
          </ac:picMkLst>
        </pc:picChg>
        <pc:picChg chg="add mod">
          <ac:chgData name="Roloff, Laura" userId="bd3e8cfb-9810-4245-b5b2-8d3630a271f6" providerId="ADAL" clId="{B240A323-CF6D-4328-A21E-86F547312B5F}" dt="2022-02-09T17:45:34.260" v="16" actId="1037"/>
          <ac:picMkLst>
            <pc:docMk/>
            <pc:sldMasterMk cId="2203107603" sldId="2147483648"/>
            <ac:picMk id="7" creationId="{D309E9F7-4DC3-4DFA-9AEB-BC52389ADAE3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ED3319-7128-8A43-A343-589DCC880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2D9A0-EFDF-8149-8D17-DB4226957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FFDD-2053-C843-B5CE-24D1DBAFC1B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B33E1-0AD9-3843-872B-0713EA43C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0AFA1-F959-9D49-8FF1-7690C70454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CA87-54D2-B649-AC4A-3DAC685A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1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6F2268-63F0-4F4D-93C6-966EE863A5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7F8EA-A50F-8446-8445-29EFB8E4A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36976"/>
            <a:ext cx="4778728" cy="249202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 GOES HERE IN ALL CAPS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BDE9C-EA52-4748-B44D-974387F919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3732818"/>
            <a:ext cx="4778728" cy="1561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i="0">
                <a:solidFill>
                  <a:srgbClr val="7D7D7D"/>
                </a:solidFill>
                <a:latin typeface="+mn-lt"/>
                <a:ea typeface="Palatino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information about your slides.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C1A4C5B-45B6-D94D-890D-615B9871B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  <a:effectLst>
            <a:outerShdw blurRad="190500" dist="63500" dir="10800000" algn="r" rotWithShape="0">
              <a:schemeClr val="tx1">
                <a:alpha val="27000"/>
              </a:schemeClr>
            </a:outerShdw>
          </a:effectLst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60524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818E346-8EF8-2E43-A9E1-4EF33E55AD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C493A9-73EE-C848-97A3-C097170E3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294" y="2407219"/>
            <a:ext cx="4502199" cy="204356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 – ARIAL BLACK – 28-18 PT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684375DC-1ADC-3548-8D0D-36906DC2077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3292" y="1112613"/>
            <a:ext cx="4502200" cy="338924"/>
          </a:xfrm>
        </p:spPr>
        <p:txBody>
          <a:bodyPr anchor="ctr">
            <a:noAutofit/>
          </a:bodyPr>
          <a:lstStyle>
            <a:lvl1pPr>
              <a:buNone/>
              <a:defRPr lang="en-US" sz="1800" kern="1200" spc="3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SECTION NAME. 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1C388E8F-5EF3-144D-AC88-66F57E854A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  <a:effectLst>
            <a:outerShdw blurRad="190500" dist="63500" dir="10800000" algn="r" rotWithShape="0">
              <a:schemeClr val="tx1">
                <a:alpha val="27000"/>
              </a:schemeClr>
            </a:outerShdw>
          </a:effectLst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55784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37" y="932248"/>
            <a:ext cx="5707507" cy="1300586"/>
          </a:xfrm>
          <a:solidFill>
            <a:schemeClr val="bg1">
              <a:alpha val="36000"/>
            </a:schemeClr>
          </a:solidFill>
          <a:ln w="19050">
            <a:noFill/>
          </a:ln>
        </p:spPr>
        <p:txBody>
          <a:bodyPr wrap="square" lIns="91440" tIns="182880" rIns="274320" bIns="91440">
            <a:noAutofit/>
          </a:bodyPr>
          <a:lstStyle>
            <a:lvl1pPr algn="l">
              <a:defRPr sz="2400"/>
            </a:lvl1pPr>
          </a:lstStyle>
          <a:p>
            <a:r>
              <a:rPr lang="en-US" dirty="0"/>
              <a:t>HEADLINE – ARIAL BLACK</a:t>
            </a:r>
            <a:br>
              <a:rPr lang="en-US" dirty="0"/>
            </a:br>
            <a:r>
              <a:rPr lang="en-US" dirty="0"/>
              <a:t>24-18 PT, 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37" y="2393244"/>
            <a:ext cx="5707507" cy="3364513"/>
          </a:xfrm>
        </p:spPr>
        <p:txBody>
          <a:bodyPr l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2167AC0-44F7-1641-8E7D-2069A6042D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9737" y="570746"/>
            <a:ext cx="5707506" cy="338924"/>
          </a:xfrm>
        </p:spPr>
        <p:txBody>
          <a:bodyPr anchor="ctr">
            <a:noAutofit/>
          </a:bodyPr>
          <a:lstStyle>
            <a:lvl1pPr>
              <a:buNone/>
              <a:defRPr lang="en-US" sz="1800" kern="1200" spc="3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SECTION NAME. 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DA8C008-B32A-6647-8076-8C9B1AF1D3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40064" y="0"/>
            <a:ext cx="5251935" cy="6016978"/>
          </a:xfrm>
          <a:solidFill>
            <a:schemeClr val="bg2"/>
          </a:solidFill>
          <a:effectLst/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420431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3ED575-1A3A-2C4B-BC3F-25A2C34F8341}"/>
              </a:ext>
            </a:extLst>
          </p:cNvPr>
          <p:cNvSpPr/>
          <p:nvPr userDrawn="1"/>
        </p:nvSpPr>
        <p:spPr>
          <a:xfrm>
            <a:off x="7662546" y="4287751"/>
            <a:ext cx="4529454" cy="17405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36" y="2255412"/>
            <a:ext cx="6645115" cy="3379269"/>
          </a:xfrm>
        </p:spPr>
        <p:txBody>
          <a:bodyPr l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5B99D5-4B65-E94A-BD73-F9E966B01F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62546" y="1"/>
            <a:ext cx="4529454" cy="428775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B52A7F-9035-FF4C-BF6E-94AF2C0D6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7378" y="4584357"/>
            <a:ext cx="3996266" cy="1050324"/>
          </a:xfrm>
        </p:spPr>
        <p:txBody>
          <a:bodyPr anchor="ctr" anchorCtr="0">
            <a:noAutofit/>
          </a:bodyPr>
          <a:lstStyle>
            <a:lvl1pPr algn="ctr">
              <a:buNone/>
              <a:defRPr sz="16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 sz="2000" i="1">
                <a:latin typeface="Century Schoolbook" panose="02040604050505020304" pitchFamily="18" charset="0"/>
              </a:defRPr>
            </a:lvl2pPr>
            <a:lvl3pPr algn="ctr">
              <a:buNone/>
              <a:defRPr sz="1800" i="1">
                <a:latin typeface="Century Schoolbook" panose="02040604050505020304" pitchFamily="18" charset="0"/>
              </a:defRPr>
            </a:lvl3pPr>
            <a:lvl4pPr algn="ctr">
              <a:buNone/>
              <a:defRPr sz="1600" i="1">
                <a:latin typeface="Century Schoolbook" panose="02040604050505020304" pitchFamily="18" charset="0"/>
              </a:defRPr>
            </a:lvl4pPr>
            <a:lvl5pPr algn="ctr">
              <a:buNone/>
              <a:defRPr sz="1600" i="1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Copy, photo description</a:t>
            </a:r>
            <a:br>
              <a:rPr lang="en-US" dirty="0"/>
            </a:br>
            <a:r>
              <a:rPr lang="en-US" dirty="0"/>
              <a:t>or additional text goes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90B5D5-1C5C-A54E-B879-FD9366269D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37" y="932248"/>
            <a:ext cx="6645114" cy="1300586"/>
          </a:xfrm>
          <a:solidFill>
            <a:schemeClr val="bg1">
              <a:alpha val="36000"/>
            </a:schemeClr>
          </a:solidFill>
          <a:ln w="19050">
            <a:noFill/>
          </a:ln>
        </p:spPr>
        <p:txBody>
          <a:bodyPr wrap="square" lIns="91440" tIns="182880" rIns="274320" bIns="91440">
            <a:noAutofit/>
          </a:bodyPr>
          <a:lstStyle>
            <a:lvl1pPr algn="l">
              <a:defRPr sz="2400"/>
            </a:lvl1pPr>
          </a:lstStyle>
          <a:p>
            <a:r>
              <a:rPr lang="en-US" dirty="0"/>
              <a:t>HEADLINE – ARIAL BLACK</a:t>
            </a:r>
            <a:br>
              <a:rPr lang="en-US" dirty="0"/>
            </a:br>
            <a:r>
              <a:rPr lang="en-US" dirty="0"/>
              <a:t>24-18 PT, 1 or 2 LINES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6A077FB4-DB83-904D-AA03-E0119AEA37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9736" y="570746"/>
            <a:ext cx="6645114" cy="338924"/>
          </a:xfrm>
        </p:spPr>
        <p:txBody>
          <a:bodyPr anchor="ctr">
            <a:noAutofit/>
          </a:bodyPr>
          <a:lstStyle>
            <a:lvl1pPr>
              <a:buNone/>
              <a:defRPr lang="en-US" sz="1800" kern="1200" spc="3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SECTION NAME. </a:t>
            </a:r>
          </a:p>
        </p:txBody>
      </p:sp>
    </p:spTree>
    <p:extLst>
      <p:ext uri="{BB962C8B-B14F-4D97-AF65-F5344CB8AC3E}">
        <p14:creationId xmlns:p14="http://schemas.microsoft.com/office/powerpoint/2010/main" val="301144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7A7B35-B251-A746-9094-A0DBC03AB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565" y="934646"/>
            <a:ext cx="10677832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BB17B6-49DA-154F-922D-E9BBADEF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37" y="2038866"/>
            <a:ext cx="10685908" cy="3620529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61B04B34-1D02-9A43-AB5E-B0B351EADE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9737" y="570746"/>
            <a:ext cx="5707506" cy="338924"/>
          </a:xfrm>
        </p:spPr>
        <p:txBody>
          <a:bodyPr anchor="ctr">
            <a:noAutofit/>
          </a:bodyPr>
          <a:lstStyle>
            <a:lvl1pPr>
              <a:buNone/>
              <a:defRPr lang="en-US" sz="1800" kern="1200" spc="3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SECTION NAME. </a:t>
            </a:r>
          </a:p>
        </p:txBody>
      </p:sp>
    </p:spTree>
    <p:extLst>
      <p:ext uri="{BB962C8B-B14F-4D97-AF65-F5344CB8AC3E}">
        <p14:creationId xmlns:p14="http://schemas.microsoft.com/office/powerpoint/2010/main" val="283552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D774-94F9-3B41-BB91-BEE1ACFF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659" y="1812741"/>
            <a:ext cx="50209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8E34D-6966-D644-B2E6-D8BB46EAB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659" y="2636653"/>
            <a:ext cx="5020962" cy="29980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3B69-5E2D-3B47-BB01-AFBE3BD6B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5594" y="1812741"/>
            <a:ext cx="52237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5DDA1-02B1-3341-9D80-8DF498B6B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5594" y="2636654"/>
            <a:ext cx="5223721" cy="29980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FF6685-9E18-E742-8861-24773D334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737" y="934646"/>
            <a:ext cx="1086957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ALL CAPS – 24 - 18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A2E06D13-7EB9-C04B-BACD-8ED39B9BB7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9737" y="570746"/>
            <a:ext cx="5707506" cy="338924"/>
          </a:xfrm>
        </p:spPr>
        <p:txBody>
          <a:bodyPr anchor="ctr">
            <a:noAutofit/>
          </a:bodyPr>
          <a:lstStyle>
            <a:lvl1pPr>
              <a:buNone/>
              <a:defRPr lang="en-US" sz="1800" kern="1200" spc="3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SECTION NAME. </a:t>
            </a:r>
          </a:p>
        </p:txBody>
      </p:sp>
    </p:spTree>
    <p:extLst>
      <p:ext uri="{BB962C8B-B14F-4D97-AF65-F5344CB8AC3E}">
        <p14:creationId xmlns:p14="http://schemas.microsoft.com/office/powerpoint/2010/main" val="2096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7638937-EBD2-1047-B14E-C0409FE09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737" y="3872138"/>
            <a:ext cx="3131723" cy="1782376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EBF9E6-5FE2-914E-B247-11621405A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3872138"/>
            <a:ext cx="3131723" cy="1782376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6483D2-B8E5-5C4B-9A56-A25E85D777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324" y="14657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D8052CF-A938-044E-9577-5E3555FC5E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30725" y="14657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FD5856C-5441-F140-9678-54DD4C473B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0629" y="3872138"/>
            <a:ext cx="3131723" cy="1782376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8EC7ABC-5C1C-0D47-A9AC-A118DA67CB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01215" y="14657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86A656B5-C7A2-2C4D-A5DD-39CF2133B1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9737" y="570746"/>
            <a:ext cx="5707506" cy="338924"/>
          </a:xfrm>
        </p:spPr>
        <p:txBody>
          <a:bodyPr anchor="ctr">
            <a:noAutofit/>
          </a:bodyPr>
          <a:lstStyle>
            <a:lvl1pPr>
              <a:buNone/>
              <a:defRPr lang="en-US" sz="1800" kern="1200" spc="3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SECTION NAME. </a:t>
            </a:r>
          </a:p>
        </p:txBody>
      </p:sp>
    </p:spTree>
    <p:extLst>
      <p:ext uri="{BB962C8B-B14F-4D97-AF65-F5344CB8AC3E}">
        <p14:creationId xmlns:p14="http://schemas.microsoft.com/office/powerpoint/2010/main" val="326183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6134-BBCE-5244-B23B-10C563756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511" y="715577"/>
            <a:ext cx="5644445" cy="481597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1EE51C3-E4C7-784F-8B0E-DC52E3CBE2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251935" cy="6016978"/>
          </a:xfrm>
          <a:solidFill>
            <a:schemeClr val="bg2"/>
          </a:solidFill>
          <a:effectLst/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273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6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275FA-71D2-5241-AFB1-EF81E419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7" y="934646"/>
            <a:ext cx="10842713" cy="83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F8093-0A15-C54A-B2FE-8E7FAEF4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114" y="1825625"/>
            <a:ext cx="10414686" cy="3796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D2B8E4-47A5-DF4D-B858-AB30A27CE74E}"/>
              </a:ext>
            </a:extLst>
          </p:cNvPr>
          <p:cNvSpPr/>
          <p:nvPr userDrawn="1"/>
        </p:nvSpPr>
        <p:spPr>
          <a:xfrm>
            <a:off x="0" y="6016978"/>
            <a:ext cx="12192000" cy="8410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309E9F7-4DC3-4DFA-9AEB-BC52389ADA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42372" y="6069295"/>
            <a:ext cx="4876800" cy="8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58" r:id="rId3"/>
    <p:sldLayoutId id="2147483659" r:id="rId4"/>
    <p:sldLayoutId id="2147483652" r:id="rId5"/>
    <p:sldLayoutId id="2147483653" r:id="rId6"/>
    <p:sldLayoutId id="2147483654" r:id="rId7"/>
    <p:sldLayoutId id="2147483656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dentity@Missouri.edu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5AA0-59EE-4146-BD73-3388F150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THESE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16CF-DDCE-D845-8C74-91154BA84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37" y="1855565"/>
            <a:ext cx="10685908" cy="362052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Review the slides for inspiration and tips.</a:t>
            </a:r>
          </a:p>
          <a:p>
            <a:pPr>
              <a:lnSpc>
                <a:spcPct val="200000"/>
              </a:lnSpc>
            </a:pPr>
            <a:r>
              <a:rPr lang="en-US" dirty="0"/>
              <a:t>Delete and/or copy slides to create your own presentation.</a:t>
            </a:r>
          </a:p>
          <a:p>
            <a:pPr>
              <a:lnSpc>
                <a:spcPct val="200000"/>
              </a:lnSpc>
            </a:pPr>
            <a:r>
              <a:rPr lang="en-US" dirty="0"/>
              <a:t>Replace photos as needed and insert your own content.</a:t>
            </a:r>
          </a:p>
          <a:p>
            <a:pPr>
              <a:lnSpc>
                <a:spcPct val="200000"/>
              </a:lnSpc>
            </a:pPr>
            <a:r>
              <a:rPr lang="en-US" dirty="0"/>
              <a:t>Do not change the fonts used in this template.</a:t>
            </a:r>
          </a:p>
          <a:p>
            <a:pPr>
              <a:lnSpc>
                <a:spcPct val="200000"/>
              </a:lnSpc>
            </a:pPr>
            <a:r>
              <a:rPr lang="en-US" dirty="0"/>
              <a:t>If you have questions, email </a:t>
            </a:r>
            <a:r>
              <a:rPr lang="en-US" dirty="0">
                <a:hlinkClick r:id="rId2"/>
              </a:rPr>
              <a:t>identity@missouri.edu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BF1DA-CB34-C944-A02D-944D04D86C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BRANDED POWERPOINT</a:t>
            </a:r>
          </a:p>
        </p:txBody>
      </p:sp>
    </p:spTree>
    <p:extLst>
      <p:ext uri="{BB962C8B-B14F-4D97-AF65-F5344CB8AC3E}">
        <p14:creationId xmlns:p14="http://schemas.microsoft.com/office/powerpoint/2010/main" val="115212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86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EEA8-A871-AD48-AAB3-43487387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6976"/>
            <a:ext cx="4778728" cy="2492023"/>
          </a:xfrm>
        </p:spPr>
        <p:txBody>
          <a:bodyPr/>
          <a:lstStyle/>
          <a:p>
            <a:r>
              <a:rPr lang="en-US" dirty="0"/>
              <a:t>ADD YOUR PRESENTATION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E3121-33B1-4B42-806E-B5131BFD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732818"/>
            <a:ext cx="4778728" cy="1561671"/>
          </a:xfrm>
        </p:spPr>
        <p:txBody>
          <a:bodyPr>
            <a:normAutofit/>
          </a:bodyPr>
          <a:lstStyle/>
          <a:p>
            <a:r>
              <a:rPr lang="en-US" dirty="0"/>
              <a:t>Use this area for additional text or information. To change the photo, right click on it and select ‘change picture’.</a:t>
            </a:r>
          </a:p>
        </p:txBody>
      </p:sp>
      <p:pic>
        <p:nvPicPr>
          <p:cNvPr id="6" name="Picture Placeholder 5" descr="A picture containing outdoor, tree, building, sky&#10;&#10;Description automatically generated">
            <a:extLst>
              <a:ext uri="{FF2B5EF4-FFF2-40B4-BE49-F238E27FC236}">
                <a16:creationId xmlns:a16="http://schemas.microsoft.com/office/drawing/2014/main" id="{B7C30D19-2949-1846-905D-53BE7359C1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5FB9D-C3A1-1A4E-93AB-C2D3C186D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" y="5921375"/>
            <a:ext cx="3663951" cy="4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8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B224D938-DEFE-AD47-8DC1-323034D0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SECTION HEADER GOES HERE</a:t>
            </a:r>
            <a:br>
              <a:rPr lang="en-US" dirty="0"/>
            </a:br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3702422-1467-6B43-92F2-483F06A45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SECTION/HEADER</a:t>
            </a:r>
          </a:p>
        </p:txBody>
      </p:sp>
      <p:pic>
        <p:nvPicPr>
          <p:cNvPr id="24" name="Picture Placeholder 23" descr="A picture containing tree, sky, outdoor, dog&#10;&#10;Description automatically generated">
            <a:extLst>
              <a:ext uri="{FF2B5EF4-FFF2-40B4-BE49-F238E27FC236}">
                <a16:creationId xmlns:a16="http://schemas.microsoft.com/office/drawing/2014/main" id="{70C74482-4DFE-F748-81A8-1F1A42F03F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78827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14AC-E5B4-1749-ACC3-A4B1C0F0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36" y="932248"/>
            <a:ext cx="6070163" cy="1300586"/>
          </a:xfrm>
        </p:spPr>
        <p:txBody>
          <a:bodyPr/>
          <a:lstStyle/>
          <a:p>
            <a:r>
              <a:rPr lang="en-US" dirty="0"/>
              <a:t>HEADLINES IN ARIAL (ALL CAPS)</a:t>
            </a:r>
            <a:br>
              <a:rPr lang="en-US" dirty="0"/>
            </a:br>
            <a:r>
              <a:rPr lang="en-US" dirty="0"/>
              <a:t>24 – 18 PT, 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7074-E240-2840-8250-9E9C5A906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and images about your topic and any other information you need to share with your audience.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Change photos by selecting one, right clicking and choose ‘change photo’.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D8E48-FF7B-3945-A3E6-818547BCF3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SECTION/HEADER</a:t>
            </a:r>
          </a:p>
        </p:txBody>
      </p:sp>
      <p:pic>
        <p:nvPicPr>
          <p:cNvPr id="7" name="Picture Placeholder 6" descr="A picture containing outdoor, grass, person, stone&#10;&#10;Description automatically generated">
            <a:extLst>
              <a:ext uri="{FF2B5EF4-FFF2-40B4-BE49-F238E27FC236}">
                <a16:creationId xmlns:a16="http://schemas.microsoft.com/office/drawing/2014/main" id="{82A6A643-FFE6-EE45-914C-66E794869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064" y="0"/>
            <a:ext cx="5251935" cy="6016978"/>
          </a:xfrm>
        </p:spPr>
      </p:pic>
    </p:spTree>
    <p:extLst>
      <p:ext uri="{BB962C8B-B14F-4D97-AF65-F5344CB8AC3E}">
        <p14:creationId xmlns:p14="http://schemas.microsoft.com/office/powerpoint/2010/main" val="325513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C45E6A-3D63-9849-B367-205D71717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Edit the main header and secondary header to fit the information on each slide.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Change the photo on the right by right clicking on it and selecting “Change Picture”.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8" name="Picture Placeholder 7" descr="A group of women in a room&#10;&#10;Description automatically generated with medium confidence">
            <a:extLst>
              <a:ext uri="{FF2B5EF4-FFF2-40B4-BE49-F238E27FC236}">
                <a16:creationId xmlns:a16="http://schemas.microsoft.com/office/drawing/2014/main" id="{BFA6B2F2-F746-9C47-BAB9-B6AEE395E8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2546" y="1"/>
            <a:ext cx="4529454" cy="42877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CF7EC-D676-AB41-9333-7310FAAC16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47378" y="4684889"/>
            <a:ext cx="3996266" cy="949792"/>
          </a:xfrm>
        </p:spPr>
        <p:txBody>
          <a:bodyPr/>
          <a:lstStyle/>
          <a:p>
            <a:r>
              <a:rPr lang="en-US" dirty="0"/>
              <a:t>Add a description about the photo or additional information here.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7CE46B-5FE7-5D40-973C-7030B8A9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HEADLINES IN ARIAL (ALL CAPS)</a:t>
            </a:r>
            <a:br>
              <a:rPr lang="en-US" dirty="0"/>
            </a:br>
            <a:r>
              <a:rPr lang="en-US" dirty="0"/>
              <a:t>24 – 18 PT, 1 OR 2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C19CA-F77A-8943-B0DB-AE6EACCA30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SECTION/HEADER </a:t>
            </a:r>
          </a:p>
        </p:txBody>
      </p:sp>
    </p:spTree>
    <p:extLst>
      <p:ext uri="{BB962C8B-B14F-4D97-AF65-F5344CB8AC3E}">
        <p14:creationId xmlns:p14="http://schemas.microsoft.com/office/powerpoint/2010/main" val="402954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BA74C-763F-044F-8ED5-AE90384431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/>
              <a:t>Add a description about your photo or content here.</a:t>
            </a:r>
          </a:p>
          <a:p>
            <a:pPr algn="l"/>
            <a:r>
              <a:rPr lang="en-US" dirty="0"/>
              <a:t>Change the photos by selecting one, right clicking and choosing ‘Change Photo’.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F24FA-8D62-114F-9674-2593749990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Placeholder 9" descr="A group of people in a factory&#10;&#10;Description automatically generated with low confidence">
            <a:extLst>
              <a:ext uri="{FF2B5EF4-FFF2-40B4-BE49-F238E27FC236}">
                <a16:creationId xmlns:a16="http://schemas.microsoft.com/office/drawing/2014/main" id="{F334FB58-F372-954F-A69F-B2F02ABD221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24" y="1465769"/>
            <a:ext cx="3130550" cy="2180719"/>
          </a:xfrm>
        </p:spPr>
      </p:pic>
      <p:pic>
        <p:nvPicPr>
          <p:cNvPr id="12" name="Picture Placeholder 11" descr="A person and person sitting on a bench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7239CE77-EB3A-7B4A-96A3-0172F1FBC49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BB7CFC-827C-674D-B93D-1BDC81D727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Placeholder 13" descr="A person working in a factory&#10;&#10;Description automatically generated with medium confidence">
            <a:extLst>
              <a:ext uri="{FF2B5EF4-FFF2-40B4-BE49-F238E27FC236}">
                <a16:creationId xmlns:a16="http://schemas.microsoft.com/office/drawing/2014/main" id="{655ADC92-269E-D541-AA64-460A72A4441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CC3B08-CAE5-DA40-B177-D0A822C8D0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SECTION/HEADER</a:t>
            </a:r>
          </a:p>
        </p:txBody>
      </p:sp>
    </p:spTree>
    <p:extLst>
      <p:ext uri="{BB962C8B-B14F-4D97-AF65-F5344CB8AC3E}">
        <p14:creationId xmlns:p14="http://schemas.microsoft.com/office/powerpoint/2010/main" val="373174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D5965D-A9BB-6448-B4D4-ED6579EE4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Add your content here</a:t>
            </a:r>
          </a:p>
        </p:txBody>
      </p:sp>
      <p:pic>
        <p:nvPicPr>
          <p:cNvPr id="5" name="Picture Placeholder 4" descr="A clock on a tower&#10;&#10;Description automatically generated with medium confidence">
            <a:extLst>
              <a:ext uri="{FF2B5EF4-FFF2-40B4-BE49-F238E27FC236}">
                <a16:creationId xmlns:a16="http://schemas.microsoft.com/office/drawing/2014/main" id="{20A5474E-CF3D-444A-BFEE-6DB033621B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51935" cy="6016978"/>
          </a:xfrm>
        </p:spPr>
      </p:pic>
    </p:spTree>
    <p:extLst>
      <p:ext uri="{BB962C8B-B14F-4D97-AF65-F5344CB8AC3E}">
        <p14:creationId xmlns:p14="http://schemas.microsoft.com/office/powerpoint/2010/main" val="120673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32F5-CE43-E14F-BCBE-C0DFBB82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HEADLINES IN ARIAL (ALL CAPS)</a:t>
            </a:r>
            <a:br>
              <a:rPr lang="en-US" dirty="0"/>
            </a:br>
            <a:r>
              <a:rPr lang="en-US" dirty="0"/>
              <a:t>24 – 18 PT, 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7E7A0-ECCD-AE4A-B1C2-B1269F35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large space to fill with content to wow your audience. </a:t>
            </a:r>
          </a:p>
          <a:p>
            <a:pPr marL="0" indent="0">
              <a:buNone/>
            </a:pPr>
            <a:r>
              <a:rPr lang="en-US" dirty="0"/>
              <a:t>If you need inspiration, visit identity.missouri.edu for helpful tips for creating headlines and copy in the Mizzou brand voice.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25887-77E3-7744-815D-CF1B89C385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SECTION/HEADER</a:t>
            </a:r>
          </a:p>
        </p:txBody>
      </p:sp>
    </p:spTree>
    <p:extLst>
      <p:ext uri="{BB962C8B-B14F-4D97-AF65-F5344CB8AC3E}">
        <p14:creationId xmlns:p14="http://schemas.microsoft.com/office/powerpoint/2010/main" val="149060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11CE91-F67D-0A4C-9772-AA060EAA9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Secondary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FFED4-EE52-CB41-A4F7-20CD89C0B1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Add text about your topic and any other information you need to share with your audience.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4CC45-8A90-2A4C-B6EF-506E59687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Secondary Headline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C53801-7482-6349-9CD7-12D1F65CC8F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Add text about your topic and any other information you need to share with your audience.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D669ED-F91F-9243-B626-932CC740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HEADLINES IN ARIAL (ALL CAPS)</a:t>
            </a:r>
            <a:br>
              <a:rPr lang="en-US" dirty="0"/>
            </a:br>
            <a:r>
              <a:rPr lang="en-US" dirty="0"/>
              <a:t>24 – 18 PT, 1 OR 2 LINES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9981E5-4BA3-F14A-9E03-59A7E03673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SECTION/HEADER</a:t>
            </a:r>
          </a:p>
        </p:txBody>
      </p:sp>
    </p:spTree>
    <p:extLst>
      <p:ext uri="{BB962C8B-B14F-4D97-AF65-F5344CB8AC3E}">
        <p14:creationId xmlns:p14="http://schemas.microsoft.com/office/powerpoint/2010/main" val="24887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zzou 2020">
      <a:dk1>
        <a:srgbClr val="000000"/>
      </a:dk1>
      <a:lt1>
        <a:srgbClr val="FFFFFF"/>
      </a:lt1>
      <a:dk2>
        <a:srgbClr val="8F8883"/>
      </a:dk2>
      <a:lt2>
        <a:srgbClr val="DAD4CC"/>
      </a:lt2>
      <a:accent1>
        <a:srgbClr val="F0B82C"/>
      </a:accent1>
      <a:accent2>
        <a:srgbClr val="1C5E90"/>
      </a:accent2>
      <a:accent3>
        <a:srgbClr val="BD5B2B"/>
      </a:accent3>
      <a:accent4>
        <a:srgbClr val="69901D"/>
      </a:accent4>
      <a:accent5>
        <a:srgbClr val="900000"/>
      </a:accent5>
      <a:accent6>
        <a:srgbClr val="D7D7D7"/>
      </a:accent6>
      <a:hlink>
        <a:srgbClr val="900000"/>
      </a:hlink>
      <a:folHlink>
        <a:srgbClr val="1C5E9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19D1F250E694BAAD8C54BFD6B67B2" ma:contentTypeVersion="17" ma:contentTypeDescription="Create a new document." ma:contentTypeScope="" ma:versionID="2d6b4cb9be7508732cb17c9c8cdcd302">
  <xsd:schema xmlns:xsd="http://www.w3.org/2001/XMLSchema" xmlns:xs="http://www.w3.org/2001/XMLSchema" xmlns:p="http://schemas.microsoft.com/office/2006/metadata/properties" xmlns:ns2="8f59010d-bfae-4690-b442-17aac1929a53" xmlns:ns3="4e822213-79e0-466b-8a07-6ccb94f3e524" targetNamespace="http://schemas.microsoft.com/office/2006/metadata/properties" ma:root="true" ma:fieldsID="ad7c16d1d0b601b1821419d58206116b" ns2:_="" ns3:_="">
    <xsd:import namespace="8f59010d-bfae-4690-b442-17aac1929a53"/>
    <xsd:import namespace="4e822213-79e0-466b-8a07-6ccb94f3e5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9010d-bfae-4690-b442-17aac1929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22213-79e0-466b-8a07-6ccb94f3e5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c45b42-71d2-42b2-82cb-677ce56ef8ee}" ma:internalName="TaxCatchAll" ma:showField="CatchAllData" ma:web="4e822213-79e0-466b-8a07-6ccb94f3e5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822213-79e0-466b-8a07-6ccb94f3e524">
      <UserInfo>
        <DisplayName/>
        <AccountId xsi:nil="true"/>
        <AccountType/>
      </UserInfo>
    </SharedWithUsers>
    <MediaLengthInSeconds xmlns="8f59010d-bfae-4690-b442-17aac1929a53" xsi:nil="true"/>
    <TaxCatchAll xmlns="4e822213-79e0-466b-8a07-6ccb94f3e524" xsi:nil="true"/>
    <lcf76f155ced4ddcb4097134ff3c332f xmlns="8f59010d-bfae-4690-b442-17aac1929a5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048E5F-C1A8-4397-BE47-7622ED1E1496}"/>
</file>

<file path=customXml/itemProps2.xml><?xml version="1.0" encoding="utf-8"?>
<ds:datastoreItem xmlns:ds="http://schemas.openxmlformats.org/officeDocument/2006/customXml" ds:itemID="{308A4BDC-AD2F-4463-B57C-4C6B61ABD026}">
  <ds:schemaRefs>
    <ds:schemaRef ds:uri="http://schemas.microsoft.com/office/2006/metadata/properties"/>
    <ds:schemaRef ds:uri="http://schemas.microsoft.com/office/infopath/2007/PartnerControls"/>
    <ds:schemaRef ds:uri="4e822213-79e0-466b-8a07-6ccb94f3e524"/>
    <ds:schemaRef ds:uri="8f59010d-bfae-4690-b442-17aac1929a53"/>
  </ds:schemaRefs>
</ds:datastoreItem>
</file>

<file path=customXml/itemProps3.xml><?xml version="1.0" encoding="utf-8"?>
<ds:datastoreItem xmlns:ds="http://schemas.openxmlformats.org/officeDocument/2006/customXml" ds:itemID="{72BC8B1D-FF56-4195-915F-BB77D3782E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18383</TotalTime>
  <Words>367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Century Schoolbook</vt:lpstr>
      <vt:lpstr>Office Theme</vt:lpstr>
      <vt:lpstr>HOW TO USE THESE SLIDES</vt:lpstr>
      <vt:lpstr>ADD YOUR PRESENTATION HEADLINE HERE</vt:lpstr>
      <vt:lpstr> SECTION HEADER GOES HERE </vt:lpstr>
      <vt:lpstr>HEADLINES IN ARIAL (ALL CAPS) 24 – 18 PT, 1 OR 2 LINES</vt:lpstr>
      <vt:lpstr>HEADLINES IN ARIAL (ALL CAPS) 24 – 18 PT, 1 OR 2 LINES</vt:lpstr>
      <vt:lpstr>PowerPoint Presentation</vt:lpstr>
      <vt:lpstr>PowerPoint Presentation</vt:lpstr>
      <vt:lpstr>HEADLINES IN ARIAL (ALL CAPS) 24 – 18 PT, 1 OR 2 LINES</vt:lpstr>
      <vt:lpstr>HEADLINES IN ARIAL (ALL CAPS) 24 – 18 PT, 1 OR 2 LINES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THESE SLIDES</dc:title>
  <dc:creator>Church, Jessica</dc:creator>
  <cp:lastModifiedBy>Roloff, Laura</cp:lastModifiedBy>
  <cp:revision>156</cp:revision>
  <dcterms:created xsi:type="dcterms:W3CDTF">2020-11-17T20:14:11Z</dcterms:created>
  <dcterms:modified xsi:type="dcterms:W3CDTF">2022-02-09T17:45:42Z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0x010100D0E19D1F250E694BAAD8C54BFD6B67B2</vt:lpwstr>
  </property>
  <property fmtid="{D5CDD505-2E9C-101B-9397-08002B2CF9AE}" pid="3" name="Order">
    <vt:r8>2500</vt:r8>
  </property>
  <property fmtid="{D5CDD505-2E9C-101B-9397-08002B2CF9AE}" pid="4" name="_ExtendedDescription">
    <vt:lpwstr/>
  </property>
  <property fmtid="{D5CDD505-2E9C-101B-9397-08002B2CF9AE}" pid="5" name="ComplianceAssetId">
    <vt:lpwstr/>
  </property>
</Properties>
</file>